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04-09-2013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04-09-2013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04-09-2013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04-09-2013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/>
          </a:bodyPr>
          <a:lstStyle/>
          <a:p>
            <a:pPr algn="l"/>
            <a:r>
              <a:rPr lang="da-DK" sz="2200" b="1" dirty="0" smtClean="0"/>
              <a:t>Heksen plukker de sorteste bær</a:t>
            </a:r>
            <a:r>
              <a:rPr lang="da-DK" sz="2200" b="1" dirty="0" smtClean="0"/>
              <a:t/>
            </a:r>
            <a:br>
              <a:rPr lang="da-DK" sz="2200" b="1" dirty="0" smtClean="0"/>
            </a:br>
            <a:r>
              <a:rPr lang="da-DK" sz="1800" dirty="0" smtClean="0"/>
              <a:t>Tekst</a:t>
            </a:r>
            <a:r>
              <a:rPr lang="da-DK" sz="1800" dirty="0" smtClean="0"/>
              <a:t>: Jesper Eva </a:t>
            </a:r>
            <a:r>
              <a:rPr lang="da-DK" sz="1800" dirty="0" err="1" smtClean="0"/>
              <a:t>Chortsen</a:t>
            </a:r>
            <a:r>
              <a:rPr lang="da-DK" sz="1800" dirty="0" smtClean="0"/>
              <a:t> 1985</a:t>
            </a:r>
            <a:r>
              <a:rPr lang="da-DK" sz="1800" dirty="0" smtClean="0"/>
              <a:t>	Musik: </a:t>
            </a:r>
            <a:r>
              <a:rPr lang="da-DK" sz="1800" dirty="0" smtClean="0"/>
              <a:t>John </a:t>
            </a:r>
            <a:r>
              <a:rPr lang="da-DK" sz="1800" dirty="0" err="1" smtClean="0"/>
              <a:t>Høybye</a:t>
            </a:r>
            <a:r>
              <a:rPr lang="da-DK" sz="1800" dirty="0" smtClean="0"/>
              <a:t> 1985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725144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1.</a:t>
            </a:r>
          </a:p>
          <a:p>
            <a:pPr marL="342900" indent="-342900"/>
            <a:r>
              <a:rPr lang="da-DK" dirty="0" smtClean="0"/>
              <a:t>Heksen plukker de sorteste </a:t>
            </a:r>
            <a:r>
              <a:rPr lang="da-DK" dirty="0" smtClean="0"/>
              <a:t>bær</a:t>
            </a:r>
          </a:p>
          <a:p>
            <a:pPr marL="342900" indent="-342900"/>
            <a:r>
              <a:rPr lang="da-DK" dirty="0" smtClean="0"/>
              <a:t>Hej </a:t>
            </a:r>
            <a:r>
              <a:rPr lang="da-DK" dirty="0" smtClean="0"/>
              <a:t>kvi trummerum og </a:t>
            </a:r>
            <a:r>
              <a:rPr lang="da-DK" dirty="0" err="1" smtClean="0"/>
              <a:t>tralulalej</a:t>
            </a:r>
            <a:endParaRPr lang="da-DK" dirty="0" smtClean="0"/>
          </a:p>
          <a:p>
            <a:pPr marL="342900" indent="-342900"/>
            <a:r>
              <a:rPr lang="da-DK" dirty="0" smtClean="0"/>
              <a:t>I</a:t>
            </a:r>
            <a:r>
              <a:rPr lang="da-DK" dirty="0" smtClean="0"/>
              <a:t>ngen </a:t>
            </a:r>
            <a:r>
              <a:rPr lang="da-DK" dirty="0" smtClean="0"/>
              <a:t>kan vide, hvor bærrene er </a:t>
            </a:r>
            <a:endParaRPr lang="da-DK" dirty="0" smtClean="0"/>
          </a:p>
          <a:p>
            <a:pPr marL="342900" indent="-342900"/>
            <a:r>
              <a:rPr lang="da-DK" dirty="0" smtClean="0"/>
              <a:t>Hej </a:t>
            </a:r>
            <a:r>
              <a:rPr lang="da-DK" dirty="0" smtClean="0"/>
              <a:t>kvi trummerum og </a:t>
            </a:r>
            <a:r>
              <a:rPr lang="da-DK" dirty="0" err="1" smtClean="0"/>
              <a:t>tralulalej</a:t>
            </a:r>
            <a:endParaRPr lang="da-DK" dirty="0" smtClean="0"/>
          </a:p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5122" name="Picture 2" descr="http://videnskab.dk/sites/all/files/imagecache/300x/article_images/heksen_maja_calendula_i_skoven__for_at_indsamle_urter_og_baer_fotograf_anne_mia_st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1732" y="1340768"/>
            <a:ext cx="2587474" cy="3096344"/>
          </a:xfrm>
          <a:prstGeom prst="rect">
            <a:avLst/>
          </a:prstGeom>
          <a:noFill/>
        </p:spPr>
      </p:pic>
      <p:pic>
        <p:nvPicPr>
          <p:cNvPr id="5124" name="Picture 4" descr="http://2.bp.blogspot.com/-2rsCJGww7sY/UDENM96XDCI/AAAAAAAAAQ4/J3QFAsjGYkY/s320/P8120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104456" cy="3078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8028384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005064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2.</a:t>
            </a:r>
          </a:p>
          <a:p>
            <a:pPr marL="342900" indent="-342900"/>
            <a:r>
              <a:rPr lang="da-DK" dirty="0" smtClean="0"/>
              <a:t>Heksen går i den mørkeste nat.</a:t>
            </a:r>
          </a:p>
          <a:p>
            <a:pPr marL="342900" indent="-342900"/>
            <a:r>
              <a:rPr lang="da-DK" dirty="0" smtClean="0"/>
              <a:t>Hej kvi trummerum og </a:t>
            </a:r>
            <a:r>
              <a:rPr lang="da-DK" dirty="0" err="1" smtClean="0"/>
              <a:t>tralulalej</a:t>
            </a:r>
            <a:endParaRPr lang="da-DK" dirty="0" smtClean="0"/>
          </a:p>
          <a:p>
            <a:pPr marL="342900" indent="-342900"/>
            <a:r>
              <a:rPr lang="da-DK" dirty="0" smtClean="0"/>
              <a:t>Hun finder urter i skov og krat.</a:t>
            </a:r>
          </a:p>
          <a:p>
            <a:pPr marL="342900" indent="-342900"/>
            <a:r>
              <a:rPr lang="da-DK" dirty="0" smtClean="0"/>
              <a:t>Hej kvi trummerum og </a:t>
            </a:r>
            <a:r>
              <a:rPr lang="da-DK" dirty="0" err="1" smtClean="0"/>
              <a:t>tralulalej</a:t>
            </a:r>
            <a:endParaRPr lang="da-DK" dirty="0" smtClean="0"/>
          </a:p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4098" name="Picture 2" descr="http://us.123rf.com/400wm/400/400/yuran/yuran1209/yuran120900003/15274962-the-witch-on-background-a-night-landscape-greeting-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176464" cy="5701657"/>
          </a:xfrm>
          <a:prstGeom prst="rect">
            <a:avLst/>
          </a:prstGeom>
          <a:noFill/>
        </p:spPr>
      </p:pic>
      <p:pic>
        <p:nvPicPr>
          <p:cNvPr id="4100" name="Picture 4" descr="http://4.bp.blogspot.com/_vN-H0HJFOKI/Smay3KtDR1I/AAAAAAAAARc/XdVsNm2NEGg/s400/638109-4-the-witches-ca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810000" cy="2695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797151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3.</a:t>
            </a:r>
          </a:p>
          <a:p>
            <a:pPr marL="342900" indent="-342900"/>
            <a:r>
              <a:rPr lang="da-DK" dirty="0" smtClean="0"/>
              <a:t>Heksen </a:t>
            </a:r>
            <a:r>
              <a:rPr lang="da-DK" dirty="0" smtClean="0"/>
              <a:t>brygger</a:t>
            </a:r>
            <a:r>
              <a:rPr lang="da-DK" dirty="0" smtClean="0"/>
              <a:t> en </a:t>
            </a:r>
            <a:r>
              <a:rPr lang="da-DK" dirty="0" smtClean="0"/>
              <a:t>rygende </a:t>
            </a:r>
            <a:r>
              <a:rPr lang="da-DK" dirty="0" smtClean="0"/>
              <a:t>drik</a:t>
            </a:r>
          </a:p>
          <a:p>
            <a:pPr marL="342900" indent="-342900"/>
            <a:r>
              <a:rPr lang="da-DK" dirty="0" smtClean="0"/>
              <a:t>Hej kvi trummerum og </a:t>
            </a:r>
            <a:r>
              <a:rPr lang="da-DK" dirty="0" err="1" smtClean="0"/>
              <a:t>tralulalej</a:t>
            </a:r>
            <a:r>
              <a:rPr lang="da-DK" dirty="0" smtClean="0"/>
              <a:t> </a:t>
            </a:r>
          </a:p>
          <a:p>
            <a:pPr marL="342900" indent="-342900"/>
            <a:r>
              <a:rPr lang="da-DK" dirty="0" smtClean="0"/>
              <a:t>som </a:t>
            </a:r>
            <a:r>
              <a:rPr lang="da-DK" dirty="0" smtClean="0"/>
              <a:t>det er heksenes vane og skik</a:t>
            </a:r>
          </a:p>
          <a:p>
            <a:pPr marL="342900" indent="-342900"/>
            <a:r>
              <a:rPr lang="da-DK" dirty="0" smtClean="0"/>
              <a:t>Hej kvi trummerum og </a:t>
            </a:r>
            <a:r>
              <a:rPr lang="da-DK" dirty="0" err="1" smtClean="0"/>
              <a:t>tralulalej</a:t>
            </a:r>
            <a:r>
              <a:rPr lang="da-DK" dirty="0" smtClean="0"/>
              <a:t>.</a:t>
            </a:r>
          </a:p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2050" name="Picture 2" descr="http://theroundtablet.com/wp-content/uploads/2011/08/witch-selling-po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6018669" cy="4248472"/>
          </a:xfrm>
          <a:prstGeom prst="rect">
            <a:avLst/>
          </a:prstGeom>
          <a:noFill/>
        </p:spPr>
      </p:pic>
      <p:pic>
        <p:nvPicPr>
          <p:cNvPr id="2052" name="Picture 4" descr="http://www.danijones.com/blog/images/2007-07-02_brew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52736"/>
            <a:ext cx="2592288" cy="3456384"/>
          </a:xfrm>
          <a:prstGeom prst="rect">
            <a:avLst/>
          </a:prstGeom>
          <a:noFill/>
        </p:spPr>
      </p:pic>
      <p:pic>
        <p:nvPicPr>
          <p:cNvPr id="2054" name="Picture 6" descr="http://www.brittablvd.com/Halloween/recipes/brew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725144"/>
            <a:ext cx="2027312" cy="1951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omentumbooks.com.au/wp-content/uploads/2013/06/SKYY-INFUSIONS_Wicked-Witch-Apple-Punch-960x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17640"/>
            <a:ext cx="4629086" cy="3240360"/>
          </a:xfrm>
          <a:prstGeom prst="rect">
            <a:avLst/>
          </a:prstGeom>
          <a:noFill/>
        </p:spPr>
      </p:pic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457343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4.</a:t>
            </a:r>
          </a:p>
          <a:p>
            <a:pPr marL="342900" indent="-342900"/>
            <a:r>
              <a:rPr lang="da-DK" dirty="0" smtClean="0"/>
              <a:t>Heksen går i en kjole så rød.</a:t>
            </a:r>
          </a:p>
          <a:p>
            <a:pPr marL="342900" indent="-342900"/>
            <a:r>
              <a:rPr lang="da-DK" dirty="0" smtClean="0"/>
              <a:t>Hej kvi trummerum og </a:t>
            </a:r>
            <a:r>
              <a:rPr lang="da-DK" dirty="0" err="1" smtClean="0"/>
              <a:t>tralulalej</a:t>
            </a:r>
            <a:endParaRPr lang="da-DK" dirty="0" smtClean="0"/>
          </a:p>
          <a:p>
            <a:pPr marL="342900" indent="-342900"/>
            <a:r>
              <a:rPr lang="da-DK" dirty="0" smtClean="0"/>
              <a:t>Heksen er gammel og saften er sød.</a:t>
            </a:r>
          </a:p>
          <a:p>
            <a:pPr marL="342900" indent="-342900"/>
            <a:r>
              <a:rPr lang="da-DK" dirty="0" smtClean="0"/>
              <a:t>Hej kvi trummerum og </a:t>
            </a:r>
            <a:r>
              <a:rPr lang="da-DK" dirty="0" err="1" smtClean="0"/>
              <a:t>tralulalej</a:t>
            </a:r>
            <a:endParaRPr lang="da-DK" dirty="0" smtClean="0"/>
          </a:p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1028" name="Picture 4" descr="http://www.whylegendary.com/whylegendary/wp-content/uploads/2012/06/Witc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052736"/>
            <a:ext cx="5147295" cy="3254731"/>
          </a:xfrm>
          <a:prstGeom prst="rect">
            <a:avLst/>
          </a:prstGeom>
          <a:noFill/>
        </p:spPr>
      </p:pic>
      <p:pic>
        <p:nvPicPr>
          <p:cNvPr id="1026" name="Picture 2" descr="http://www.elfwood.com/art/s/l/sluder/red_night1_print_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2376264" cy="3404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457343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5.</a:t>
            </a:r>
          </a:p>
          <a:p>
            <a:pPr marL="342900" indent="-342900"/>
            <a:r>
              <a:rPr lang="da-DK" dirty="0" smtClean="0"/>
              <a:t>Heksen drikker den liflige saft</a:t>
            </a:r>
          </a:p>
          <a:p>
            <a:pPr marL="342900" indent="-342900"/>
            <a:r>
              <a:rPr lang="da-DK" dirty="0" smtClean="0"/>
              <a:t>Hej kvi trummerum og </a:t>
            </a:r>
            <a:r>
              <a:rPr lang="da-DK" dirty="0" err="1" smtClean="0"/>
              <a:t>tralulalej</a:t>
            </a:r>
            <a:endParaRPr lang="da-DK" dirty="0" smtClean="0"/>
          </a:p>
          <a:p>
            <a:pPr marL="342900" indent="-342900"/>
            <a:r>
              <a:rPr lang="da-DK" dirty="0" smtClean="0"/>
              <a:t>Så hun kan hente sig styrke og kraft.</a:t>
            </a:r>
          </a:p>
          <a:p>
            <a:pPr marL="342900" indent="-342900"/>
            <a:r>
              <a:rPr lang="da-DK" dirty="0" smtClean="0"/>
              <a:t>Hej kvi trummerum og </a:t>
            </a:r>
            <a:r>
              <a:rPr lang="da-DK" dirty="0" err="1" smtClean="0"/>
              <a:t>tralulalej</a:t>
            </a:r>
            <a:endParaRPr lang="da-DK" dirty="0" smtClean="0"/>
          </a:p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3074" name="Picture 2" descr="http://bluestarowl.files.wordpress.com/2012/03/witches-t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3810000" cy="2486026"/>
          </a:xfrm>
          <a:prstGeom prst="rect">
            <a:avLst/>
          </a:prstGeom>
          <a:noFill/>
        </p:spPr>
      </p:pic>
      <p:pic>
        <p:nvPicPr>
          <p:cNvPr id="3076" name="Picture 4" descr="http://www.presidiacreative.com/wp-content/uploads/2009/09/WitchEclipseR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8640"/>
            <a:ext cx="3956447" cy="3778407"/>
          </a:xfrm>
          <a:prstGeom prst="rect">
            <a:avLst/>
          </a:prstGeom>
          <a:noFill/>
        </p:spPr>
      </p:pic>
      <p:sp>
        <p:nvSpPr>
          <p:cNvPr id="3078" name="AutoShape 6" descr="data:image/jpeg;base64,/9j/4AAQSkZJRgABAQAAAQABAAD/2wCEAAkGBhQSERQUExQVFBUWFxgYFRgYGBgXFxQXFxcVFBcYGBQXHCYeFxokHBQVHy8gJCcpLCwsFR4xNTAqNSYsLCkBCQoKDgwOGg8PGiwkHyQsLCwpLCwsLCwpLCwpLCwpLCwsLCwsLCksLCwsKSwpLCwsLCwsKSwsLCkpLCksLCwsLP/AABEIAQEAxAMBIgACEQEDEQH/xAAcAAACAgMBAQAAAAAAAAAAAAAEBQMGAAIHAQj/xABBEAABAwIDBQYEBAIKAQUAAAABAAIRAwQFITEGEkFRYRMicYGRoTKxwfAHQlLRcrIUFSMzYoKSouHxJDVUY8LS/8QAGgEAAgMBAQAAAAAAAAAAAAAAAwQBAgUABv/EADARAAICAQQBAgUEAgEFAAAAAAABAgMRBBIhMUETUQUUIjJxQmGBsSPBoRUzUpHh/9oADAMBAAIRAxEAPwCuF61L0rbemQB5Kz4ZgFR7ZHxH2VOycAbbcAAvMA6D8zo5BEMpuI7v9m3/AHHz4KR9qyge87efxOufigbrGRMD0H7qvfZPXQe3cZ1PM5laVMQJ0UGGWxqS46J3/QWlkAZo8a8rLAynyVutdk8yh6gc7giMXp9m4NHJB/0x+WcQuS8E5CKGGunMIulYuLxPBBUL98gE5SJT+3bDjGmSiRaITTbAUDyj2tQ9amhbQmRJeDM8EprxOsqw3lDJKKVqN7eIDgMo6lRs5CKSwD0qWS9bRCs1TY94pdoSBxDeSR3NLdMBE2NAnNM1YAcoCEvrcRoAiqdDMGeMqO/EuyXODZykkLRZ7zSWzIz/AHWlrVIB8eKe2lMtExwS66wYu71OTP5Qu2Ebxnhxe2HNEeBBHgQnrazKo3mgMf0+Fx8PylU7CzUa8MO8ATmDMf8ACtlVm5DYA3RGXHMmT1z9ghTjgPB5KrtTaFlRr2j45DhycOPmFraYDUfBdprCeY9VG4xzuDo9R/woXbQNbTDRw4o9TW3kWsi1Lg0Oz1PhurEpdiT3EluY8FiHuGVQwrArWZeeGQ+p8cwPNXapeubQhk77hB6Z6TzKr+Ct3KRPEfD0dJk+Qg+YTvDbxwoP45d0kaRI/wCfNTHyAl0VK/ov3yHfEDB6KOjZZ/NMez3nOPmsa1dFENjXZxgILDkdfJWOuWUaZc7lkqEa5Du7M8I1TFmGXVwBMx1/ZG+rGECeM5YpxG433lx4oMu81d7H8PC6DUJ+SsNjsdQpQSAT1zVHZXBfVIsoyl0jltva1HEbrCrZZYRWgd3grsy1os0AW5xFg4BKz11PgYhp7X4KszCK2WQW9TZ2q7jCf1cXA0Qz8bQHr4+Ih/k5vtilux7j8Tyi7bY2m0g6kGVIcY6rQ4seaj/qE/CJ+Q92NrmxD27vBKXbGUnHMZeK9bihWzcTPNctbYvBPyK9zVuxFMAhuU65oKp+H4nVO6eJGFs7Eyi/PTxygfyK8MRVNhzGp+8kG7ZN9PMEg8MlbWYqiWYkDqrR13/kir0cl0zl1ahWbV3XgFv6o4pjVBjPMnOV0CrSo1BDmjNLL7ZJrhNM6cDxRHbC3p8lYxlX2jlu1rps3c2vb8yPqqEKzjlJXSNqsNdTt67HtIORHk4LnmHNBfmiRWIlZtbsnV9msKput2HL7hYo9nMQaKDRIWI0ZcAmyLZ+3NSo2m3Vzo6d4Zz/AKVcbvCxRotZ+pu848Qcx+yq2xlXdvaM6Ekf7TH7ea6bjNBr2taB4AHQdTwH7IUeIlmctpWhnLMcxoU3w3Yx1SC6QPRWmzwqlREkAu+S1vMbAyCVt1ca+I8sNXp5Wd8I0s9maFEZgEop1+xghoAVdu8aJ4pY7EieKQndda+WPV6WuBaK+OpbXxw80gqXRUDqqGqG+xhOK6Q4qYuTxQ7sSKXB61NREVMUT6gzN2Sov6QULTrLHVs1fbEjewsVStmvKCFdT0qq7COyw5j4Una5oMVVs167g7kb0nreo/IISg9TvdkpbWDknk3FRSNqIQPUjXoZfDC23BCY2l8Una9E0XKcJ9A5r3NdtrRte1efzNHqOIXGBhIByXZL64lj2niD8iuV3mIMY5wyGZWppZtw5Mm+CU17GrKLmiATCxC/181Yr+o/Y040UNZLLhtz2dek/wDS9p8pE+y6xSvhuF3Fx9tAFx566JYVy+1Y7n84EoE8uOEZtSWeQO8xY70dYSm4uzK1xF0VD6oS4qZpNVpGhv8AY9fVUW+tH1FHvqc4O5ZNvrVzlGCpCyVRyLqJ4160c9TU7crw26o7Ei6gyNj1u4rdtFY7oqesgirNWhT01A2ove2Ko7wiqDqbURTagaNwdM0RSJKpK/CCxqQyp1ABqiWPBGqEpUsswp2tPgPdClqGFjVE3AHNSdmOYS26uizIe6DdduI+qGrrAvow9x/2ULGkgqvf1m8GN/JeuxB++O9kmY3PyhSdORtd1JLm8xl5ghcW2koltw8Lr4rTUZnrA9wqhj+Bh1eY4LW0s0oNmJqq27EjnoaeRXq6DRwJkaLEb14lPlpe5K8K8bLVt6y3f01HD/a2PvoqQ9WfYirIqs6td7Fp+ilAF2DY4IeD0St7072ipZTyPzSRrZBSc3hmhXHKI3ZrGCUXcWppiH5EgOHg4T+yWvuTMBAm2hmuOQ9rANVO2oIyCB3HFEU6cCSk5T5DqBP2p4LR8rxl4J080ZStw85ZoNk8IMq/IvcT4rOzKdDDANclo9tLTeCB63sXSQqZQU7LVMW0qX6lPScwHNpIQ5XMthA1rhxPBTMAYYgzxRVXFZENbugIdlwJ72vDL5oXqSfZeKJ7fEG5y09Frd3B1AgINjzvaIu+qd2Iz9kxWltyWnW0xVdgE7xOaHrVp00XtWjzKjY0aJhNS5KSW1dg9d8kRK9dVho5zkt6zAoRSM6SiLsA5h1Cue0ZP6m/MKHa+5FJ8qa8pblcTwLT8igduazXjIg55hbGkjmDRi6yeJpor52p5LEywTZRvZAkTJJWJxadCfzMid6ebCVovA3g9j2+YG8P5Ukei9nbwUrug86Co0O/hd3D7OJVV2QWPaOlLXj7yVVonIroONWcucOGao900N7o8+ayrp4sSN3T1pwbZLtJjDaz6JAyZSax3iBH7JNSdn5oi7pAD5LS0YqXzb7GKq0lwE2tMgnNFUrYuOa1oUiim6rMlY8j3opLLIqlFjM3ZxwCKo3bNxzmGN2ctDKEqU95x4nggbmlyycOWn/anbvWGVWH0M6l1UqNGcAiT81D2UEDVQ4dUc5sHQHJTXd4Kbd455gADiTkAh7WpbUTLEVlnu/uklxgBG29Y9nvndaJyDtY9VBSoE02uIGk7uoB68ygLmo5/MqNqlwdlNDendDPeI0nx8B5qNtxqROaDeFpb3ESCRlqq+nxwWhjcNbQyQc4UmIVZb3R5pda4hOZkDgFJiV5lP5ZiOOmqLXW+TrbVlJA1etlE+ajbcch6cfNY5pqAbogc5lSNtC34nZIkWlwKyx+oGdcgn4VLSaSVKGNGglZQguMjgiYbfAtO2EeESbSM74I4tZ/KuXXeLPcSHZ5xPgV1PGWyGkfpHsuQ3jYqP8A4j81saB5TRlaxp4aOmYJjgFFokL1c5pYo5oheLZU44MzazoFR4Q9U5Ja64KKt3khItB+mdUqXfaWlOoPzUwfMDP3Co1TN89SrJsfedpYlhzNN7m+R7w+ZVdLIqObyPyKy9WtslI1tJZ4ZHftlk8kLa6hNHM3mOHRCWNISJStsvpyalbTyka/1r3xTyAJPjkmTWeSBODRXFQ6dfy801pU5IPDnz5JOza2tn8g3OUIy3v8C67t35FmTmmR1Pj1Wtx32tfBbvDNp/KZII9Qi8XnsyQSCM8kuwy5qPY9tTMtcIdxIeJz9PdMNfRu9hbSXf5fyb0nkNI0zn6IXFrkMFInOKgJ5wAZ+aJq6wlmOURNMnSDlzggxPDIwoqSc1k0NVlUtoeUwXRJyIlvUHRaV+7kEZhrxUpNe0ZacJEZR0QFwwl09UuvuaYOE96RFWuy0RME68T/AMIbeJP3mi6ViXHReVbXOG89UeEorgYiuQSlWgpmHbzYUDMOJIgSUfbWe6c/TVTKcccA7Es5R5Y0Y+oW+IaDxRbKUNJOXJKrl39oeMwfDohVLMsmfqZZRlMZrSzoE1iBxyUtIZp/sfhwfdkuEBrZ9065beTPfQFjGA1aNME5iATx3Z58lxe8B7R/8R+ZX1RtBUbUovZn8MDP6Lm9TZSm6Dujmm9BasvIK1OSRyBthUOYYVi66/CKQMZBeLZFMMozzkj7M5JZdVUbhj5CXfRbyXP8O3y64Z0a6PUfRQ4vR3bg9c/X/pAbF3vZ37BwqAtPjw+qsG11Hde13iPr9UhrI5hkf00gG20P3wSTEapawlpjNPcPzZU6AH5qvY66KZHMj6pRRzGA3vxuRvQxhzhuuGWWvGFZ7U9wFUO0c97MuBk8zlCt+FXk0x4IN9Sj0LSsc+GZiDu6VTKGLOoveY3sog8pB+iuF+6QVUBhr61Y06Yk5kng0DUuPABH0+1xal0U+pNYLTc57rgIDmtcJ5OaHfVBYxS3rcmJLcx0zE+yNvXAbrAZ3GtbPPdaG/RQhu8x7T+ZpHmRl7wkYva1Je56Rwc6sP2CdjcIPZveKgcHACGk92CSZB/N5acU1q0mt4GesAevNU3A8YqW2+GhsOgPmZbE6RoczwT2ltFTqgS0jlBkQOhzUaimx2OXaM6FmxbegqtXJyJaOkEfRatt+vUQCVHVxCkM3OA9Z9IzU9tWFRoNJ7XDz+uiBiUVnAwrYvjIRQpTmePlPkpjV3eQCGqXDwNG+60/pLjk5voV2PINqbec8HlesScyCOnFKKVTvSTrqvcRxJrHFgI33agaMB+vRBVH6Qnqa8LL8iWpmnLEfBbsDoMNemHEQXNn1Cu7cIFG9qFohtSmI6EGCPvmuXYU0ufIcQWgOy6FdCq7R5UXu/T3jzMjP2XTj4FHwxnidkQJ5qn1qJAXRL3vUyei5bimONaXMJzaYRNHt3PcdltcEVRhJWIH+uGc1i2fmYgfQZRK1OXFMMNEKPEKW7XcFvZHNEzlAcYYQy57O5ov/TUb7mPqul7YWu/QLxwII8CP+QuVYvpI14ePBdSvMWa/DaLpzqNA8xmPaEC5JwYxS+RPgLJDh+phVTxxpgK27PVBB6EjyIlIbmkHEtP6nDwzP7pKC2wTYxY8t4BdlXbzX7w1J91NRuSyrucJSqyuuwrOYeZXtW/BrSqzg3JvwB3dMstzMT9hSYRbClTL579YSejAXboHjmT5ckPXxAGmANSIHnATDEqe4WMGe4xrfHdAH090hY2o7fcf00VOzPsJax7080VbCXAKKtAz6qdrSKT3gfkdHoVWXSN9SxDJRr7EC97zzcT5SYHhHyR2C1iTB8EnrCNR+6Lw+tB9PZblkFswjyW9uWWWHEqfdSW0u3NMtJa6TmOqd1zNNVoCSZMdUtp1mLTLy74HdDamrBa9zoOjmndcPTVa3WKueDu3RIOodvMPgIEH1Sh7dM+EKJlOTHqjqmGc4KuT6yHsJ7XM6gH2lNLl3dCR2w74lO647o8UO1fUisRjh17uEmdWkJ5QxLfpROjfqqqOGuiYUpbSmdcktKK7LvOTt1KpvUAf8A+S+a9t757b64aDkHmPQFfROH1f/Gp9WN+S+cPxA/8AULj+IfyhE+HpSm/x/sFblIUf1pU5rEIsWzsj7C29+5ccZd/bkqO0fmsxlveJQeH1e+qJcEt8jLFB3U0w29LrGk39BcPNro/l3Etvx3Frs1XmlWp/peHDwe3dPuxqXvWa2H07/wAiQ4sbstMjTInyK8xutuVzH6gfqo7YwY5z7oXFam88HWQPbJK1/VHAe1YkBY2R2odGuc/uhXUpOSa43bAUaTozMz9Fmz1qKjmjmcz0U78Q3ewOMcvaZYUjvsnIBzT0EOBVmvX7+bTI6Ia8rbphsADIAcFFSvsjPksu2TsxJI2tPpnW8pntOnvZdUxe7s7d7tS1riOsCYQNk2d4jWMkdcs3qL2abzHjzIKXm/qS8ZNRxex4OWvfJPU/cBSWzoc2ZAH3kotwn7+qxj16lrjB4/yWyk6acdEkIG+YHjPumWFVJaltwIeUjUsTaCvpM2rEHhC1faPYAd0gEa9F61yNxHedSa8fBMRyhFlLDSJjFNNi21dDxKfVo3EiZk4R/wBp1XHdA0Q7vuTOiuCVvxeRTq+pxaMy4hKuy7w8PonuLj/xWcMwk5vlBFHs6HhTybejy7MfIL5//EJsYjcfxD+ULvWA1ptaZ5NHnC4Z+J7IxOv13T/tCJ8Mf+SQHUrEUVVYsWLfM8u2PUoJSay+NWjHqbSCkVhQG+qIu+w+5b3EtwIObcOEGHNcPTvf/Uq1UMMc4aJxhuxVQua8AZEHx5+ypKG5OJaM9slIrFUwCeQUNZwNNzvzNM+XFT31PdkHhIPiDH0S2lcwcspmfRZ9McxNC94nkb1qIr2bnQZpEEnhB+/dR7FXLS97Y70d3oI3T8x6ptsTSFWlcUj+ekY8Qf8ApJ8HshT3KjQd5ji2pDgMpBOozmOGiXm04zrZ1ccTUkMbumQZQSeYiS6CNDmPNLn28ZlIwmsHqKocZJcNfDmgcSEffv8A7N4B70PGXOCEFh9IbwM5g5LeiySZ5mEKeN2fYZ9NSyjnZZC0fRI8+HEDqmeKWu5UdJ/Mcjyn/pa3Nw17nOqA5MAA5kZD76L0UbM4aPHyow2n4J8DcYz4rS/bD5RTsVFR7d0BrWsa0AdBmY5qO5tDUf3QT4CSlsvfmXBdVZWI8gxgjJviSZ9oEI97f/HbqG7x3o9oHoibLZmo497uDrmfRTYphG5TDQ8kg5ZZHohyvg5KKfkZjorVFzaK2ci2OOXumz3dwLS2wlzS18SBPDmFvVBgyrzmpNJAY0tLLGNq+XN8PoneJN3rORwKrttVgA+CeuuAbPMHJx9CDOXokLcqS/IzCnKLnspdTZtnUSPdcZ/Ep04hVJ5M/lCseE7UVabdxpAZOnXrxVT23uTUu3OOpaz+VN6CqUL5N9COsS9L+RAsWLFumQdJxz8PMUpNLnUQWjUsex3ydKQYfbvY7vgjPOf2X0Xim2lk1jg6s10jRoL/AJCFyXFq1Jz3OaMicsoVlEo20ya1xdgaNZCtmCbY0t3PVc3q3rBxHgFlrdknutUL6S7lkZbX7jq9Ys+Fzg9v+cBxHqT6Kninr0Kstw0uIJ1gfNK32ZD3ZcVm/wDbnJfvk1djtrjJe2BhspednWadNR5EQlO0FJzahje3GkxOQkkkwOsomnTc1wIQGMOLjm6ePml4rN25eRiVWKuV0XS3uO4zOYaB4wIUVw5p4qlNxd7WgNccvNHWmPB7d2od136uB8Y0KTloZxe5GzptbU8RfD/4LDRyOqiNQ5kHilAuI0c0+YXjsVDRzPRV9CWeDUV0IrLZ7jNpvney0SSrZueRl09PsI+riO8o+3PM+qfq3wWDGvqhdNtAlhYva74TH3xT573MB3YDtJykc466Ja2tmTJW/bRJIa4u5iY/ZdZmbyyadMq1wP24q6mGsLgXRJJ4znpyCNwrF2MqTVoisOROirTbkubLtTkOGXgoHXZBjXzSj0yllYG5yeMSfBctosdaagNKkaEjMTMnPPIwqvWe6qTOcAkoY1j/ANLVrH8T9MvJEqpVa4BuvctqTGVPGG02hraNHSJ3TvOPMlxOfhCgOK1ILQABygGPI5KJ7HHkPAZ+q0czPPXqrqEPYrOmceOkeUt46n5D5JTtT/f/AORnyTum1JNqP74fwN+qc07+sxfiNeyH8idYsWLQMIuNS/e7SV7StXu1JTBlu1oUdS9A+EZq+Ch6MODc1o69azTNeinUq65BDm03TmoOC7e+LnSQBGnnCM7ckuJISejWlwyynNNqVEb1QOcGxpIOZ5ZD5rP1dazuPQ/CbG16YPVclOJuG6Oaa1qY/UPdAXNFrst5LQSTyblumc4NLAiqVJ4QtA5OqeCtdPe9wPmo32NMHn5/smlbHpGc/hV/3NpfyK21TK3DiTKOcWjQKM1wo3Z8FlpVDhzImUzqiQ1RG4WduhtNjVbrh0wgUvBTMtvvP9kCa55laOru5lV2Nh/ma4+Bqy2kySf9P7lFC2Yfi3umbG/Qqv8AbFTu3iBmT0zMKrrfuFjq6n+jJabO1t8pDf8APXaB6NZPunVq2wZ8bqH+VtzUMfxFzQqHbWryDDCeukJha7PVXmAJM6DvH0bJS06E+5FpWufOHH8PH9lmvsRsmiWQ4cSLcR5b9XNJq2J0nSGUx4mnTb7AO+YVgsPwnuHtlwLW6989mP8ASZd7IoYDZ2WbqgrVR+UZtblyObj7K9WlfjP8iF3xKqlfduftnP8AoqjWF5ADfQZemirG2lEMrtaOFMT4yVa8Q2jc4FtICkyc4+J3i7h4CFUNqzNSmf8A4x8ytCmn05dmDrtdPVLLWBIsWLE4ZJc33hd0XtO5YzNxHml2Kl7HOAGiGo2he2SZKsnkhrBZa2OgN7i0wjCq9yd4McWFwEgZAngToEBhNg54DSOMeS+g9mb+1pWNJm+xgYzvgmDvfmMamSrdg3+wpP4ZU6dsQ0g1A0k5CCYzjiqHjezdRrnPaJbDHSCDG8wHQGdZV3uduXVm1mMIa0EtBiHlvOZykdFWDU71OpMjNniGw4D/AGlUnXuQem51vMSqHDXuyGc+SX3eGvafhMjor9tfSFJ0t3RJnIDR0OHsUrZWAPeM8iBB9Er6L8GlH4m1xJFLfZ1CfhM+CIGB1ok03eKujtoDQG+1rahHBwj1jVSH8ZWuYWOsqEnLKfXTVd8vN9NfyHj8Ur/VFv8An/4UGpZx+RxKgq2DtQ0jon+IbcGcqFIDzQj9q6hbLWMB8FHpT/Yj5+p9JipuF1D+U+iIp4BUP5SvXbWV5zIHgAmeGY1VeJ3j5Qquqflk/wDUa11D/kHo7IVnaMPyTG22FefiDR4uhTtvKhOrj5lFU2OP5fVR6Oe5FX8Vkvtgv7HNnsLbCiO1q0GGSe67eeQR+hXC02Qw6nbdqKPaDdJ3nGHOjPKCANOCoFiTLpAEDQEe6utHEZsCA3dAYBI1LhIJOWYzGSZq0lSXWfy8iV3xXUzeHLC/bj+irYjj1s0zStGAcicvPUqzbI7TPrMeWU6NGCB3GxOXMzn+657eU+eX30Vw/DnsxTqh5gBwIJqbmo5DM6I1dcE+EhO2+ya+qT/9ku0Ves+u9hqOe2BALpA/ytkBVPEpZOTSY4D5yrljvY/0kw0kbgjImTzg+Wap+0LsjM02/wCIAT4NbmSpm+CkeyoW9N1R8Dn5DxPBdAw/8LbK7pNqXF1UY8d3dbuNAGRGTwSddfZUG0vjTd3CBnrH0T9mKVP1uzIJgkDQcAlunkYbbRZD+COF/wDva3+ql/8AhYqz/Wj/ANVT1cfqsU7iu0LZg7azZdBJ6KKnsmxkxxTujS3BAWznHktJVRRiy1E5eQzAbmlQpFvY03k6lwk+APBQOrtMiIBQ1R+6YnP09/2lT0TT1qOy6ZT5nM+gVJuqIep3y6Kzi1nW3iaTi2eWUpnszhlxTt3C4Y+HVN6m9zSA6W5gE+B9U6dtvQtv7qkzeH5jmfKZPuErrfiFVu6rKdQ9zekaAAxAyAJ6Zk6pWVi/ShyuuX6mCbX3RdSE690z4Dd+nsqscTLXZugeBP1Cu20dgC1wiMsvMSABx45hUaowwN0wdOCiM8l5wwGC9FRrhmctYI9ySq9UpFrgTxOXUSRPqCE3o2FVzgS3eAIyBbHoDkjsU2DuhTFc04Y8SAMyAcxIaubIS9hDfWZkZarSjRc1Mb0kU2Eggjnr6Je97naCVHg5ZBn0yrBs+/dZEjM+Z81X6riwwUZhd+GmTTLz6QuZbDLgK08B5kx7KRtQ82+QJ+aWUcZqEiLcgT8R1j2TC6qVQzLdaZymBHmVU7DDbGpLiOnEboVsp4W59iXDtX5GBENb/CAZmeOY1yVY2awftGufVv7elAndjfPMyCW9NJTGntRSpSyrild9MCAy3pin7gfVMRbS6ZTYn5EtXCXgGRuDrKd7E1aLDU7SqxhAG7vZ8c4lwHlB/dRd41QeT2TKxbwNWoXu8c8ghaRYfyn14+QQlPDL+mmXi+fTrXMsuJG78ZyHkABCq9fAatxVLS4U6YyNasTEf4Rq5NMJoUTTeXVCwjQNgk5c4lNdl7OhUeO0aahIOTxkOuZ/ZS22csIrVLYGyYJfe9oSdKdMy7mBMoLELYCo+Gbgnut5CMpV1x3G7S1LuwZTNWNWjuM8+J8FRalyaji4neJMk85QZJJjCTa6AH0s1iKNArEPBXBY7m4Y2ZcBxJOgHM/sJJ4Aqv3GNueS2lIHOBvOGc6aDzKGxyrUgGCZJ3sp4gDLlAIy5rZjmCmyGjeOZdORnMACMoz8YGmctWXSl10K06aMPyQvqwZBLjzP7Lw1SZk+/lksrMnTIdcz95rxlP76JcZwL7lvHX7zUdJ0OaRqCDHHUec9PBFXLI+/uUG6hGfPrKlEF/xK77WhSIAJA+KZDmnQRwiSqvR2cJBl0SfIL3Cd9rDL3bh0H6eBI81O9rogPkfTwQXLa+xqMVJdEtlhNFgmpWcANS1s9F03DNvrKhRYx1QtAET2boyAAyElcoe126RvNdlpoVGynvMfOZGYg8tUaqz3B2VY5Rb9p8VsKpL6dN7i4zJa0A+AdmB5ISjZUXM+Bp6GPloqt2we10giZ1ny0R+DQGZ5+LiVf6XzgHKLXQt2qLKfwtp+AAlKLPFnRlDeGQA9wmG09EOndaPFJLK2dyXPCIjGTDXY2RxnxJTa/q9pTeRlnI90mFg48h4pqwtbT3SQT0VXNBVp7H1FlZbWfOsKe1tKlUhrZJPAAk+gR1LDhMp3g906i7epO3HcCACfKQVSV8V5G4fDr5eMfl4DLDY28p0watJzRzdll4cFjLYtyJA81YbfGiJffMq3Mgbm+47o8GnL0CruKYgKtQmjRDBwAO9HsAlPmm57YwePfhL+8h46CuLasml+OV/f+hlZYpTotcTDiRkOR+4S262jqv7rSWjSBlPoisK2Z3u/XqCk3lxPQfZU9zUo0yRRaT/icM0b1Jv9iu3TVfb9T/cTf0dxgvJHRE2D29pAPCPqon0X1HZAlN8J2Ouajg5tN2upEBV6YOUtyeUemksVrpfh3WIlzmg8l6j8+wjwVvGPy/xu+bUkvNT4lerFDKrsFdx8llJYsVvBV9kF/oPvmhKPHwWLFyOH1l/cHzSY6rFiUn9xqacgf8SyhqsWIkR2XRJTURWLEWPYuyML1yxYhz7HaOjRq9KxYl5GjAlKNwn4h4r1YugJ6votG3Xw0P4B8yl2DfCvViYfRgS+09uf7xeU/iCxYul0RX2XjY34l0XgFixdpvvZTU+DxYsWLSF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080" name="AutoShape 8" descr="data:image/jpeg;base64,/9j/4AAQSkZJRgABAQAAAQABAAD/2wCEAAkGBhQSERQUExQVFBUWFxgYFRgYGBgXFxQXFxcVFBcYGBQXHCYeFxokHBQVHy8gJCcpLCwsFR4xNTAqNSYsLCkBCQoKDgwOGg8PGiwkHyQsLCwpLCwsLCwpLCwpLCwpLCwsLCwsLCksLCwsKSwpLCwsLCwsKSwsLCkpLCksLCwsLP/AABEIAQEAxAMBIgACEQEDEQH/xAAcAAACAgMBAQAAAAAAAAAAAAAEBQMGAAIHAQj/xABBEAABAwIDBQYEBAIKAQUAAAABAAIRAwQFITEGEkFRYRMicYGRoTKxwfAHQlLRcrIUFSMzYoKSouHxJDVUY8LS/8QAGgEAAgMBAQAAAAAAAAAAAAAAAwQBAgUABv/EADARAAICAQQBAgUEAgEFAAAAAAABAgMRBBIhMUETUQUUIjJxQmGBsSPBoRUzUpHh/9oADAMBAAIRAxEAPwCuF61L0rbemQB5Kz4ZgFR7ZHxH2VOycAbbcAAvMA6D8zo5BEMpuI7v9m3/AHHz4KR9qyge87efxOufigbrGRMD0H7qvfZPXQe3cZ1PM5laVMQJ0UGGWxqS46J3/QWlkAZo8a8rLAynyVutdk8yh6gc7giMXp9m4NHJB/0x+WcQuS8E5CKGGunMIulYuLxPBBUL98gE5SJT+3bDjGmSiRaITTbAUDyj2tQ9amhbQmRJeDM8EprxOsqw3lDJKKVqN7eIDgMo6lRs5CKSwD0qWS9bRCs1TY94pdoSBxDeSR3NLdMBE2NAnNM1YAcoCEvrcRoAiqdDMGeMqO/EuyXODZykkLRZ7zSWzIz/AHWlrVIB8eKe2lMtExwS66wYu71OTP5Qu2Ebxnhxe2HNEeBBHgQnrazKo3mgMf0+Fx8PylU7CzUa8MO8ATmDMf8ACtlVm5DYA3RGXHMmT1z9ghTjgPB5KrtTaFlRr2j45DhycOPmFraYDUfBdprCeY9VG4xzuDo9R/woXbQNbTDRw4o9TW3kWsi1Lg0Oz1PhurEpdiT3EluY8FiHuGVQwrArWZeeGQ+p8cwPNXapeubQhk77hB6Z6TzKr+Ct3KRPEfD0dJk+Qg+YTvDbxwoP45d0kaRI/wCfNTHyAl0VK/ov3yHfEDB6KOjZZ/NMez3nOPmsa1dFENjXZxgILDkdfJWOuWUaZc7lkqEa5Du7M8I1TFmGXVwBMx1/ZG+rGECeM5YpxG433lx4oMu81d7H8PC6DUJ+SsNjsdQpQSAT1zVHZXBfVIsoyl0jltva1HEbrCrZZYRWgd3grsy1os0AW5xFg4BKz11PgYhp7X4KszCK2WQW9TZ2q7jCf1cXA0Qz8bQHr4+Ih/k5vtilux7j8Tyi7bY2m0g6kGVIcY6rQ4seaj/qE/CJ+Q92NrmxD27vBKXbGUnHMZeK9bihWzcTPNctbYvBPyK9zVuxFMAhuU65oKp+H4nVO6eJGFs7Eyi/PTxygfyK8MRVNhzGp+8kG7ZN9PMEg8MlbWYqiWYkDqrR13/kir0cl0zl1ahWbV3XgFv6o4pjVBjPMnOV0CrSo1BDmjNLL7ZJrhNM6cDxRHbC3p8lYxlX2jlu1rps3c2vb8yPqqEKzjlJXSNqsNdTt67HtIORHk4LnmHNBfmiRWIlZtbsnV9msKput2HL7hYo9nMQaKDRIWI0ZcAmyLZ+3NSo2m3Vzo6d4Zz/AKVcbvCxRotZ+pu848Qcx+yq2xlXdvaM6Ekf7TH7ea6bjNBr2taB4AHQdTwH7IUeIlmctpWhnLMcxoU3w3Yx1SC6QPRWmzwqlREkAu+S1vMbAyCVt1ca+I8sNXp5Wd8I0s9maFEZgEop1+xghoAVdu8aJ4pY7EieKQndda+WPV6WuBaK+OpbXxw80gqXRUDqqGqG+xhOK6Q4qYuTxQ7sSKXB61NREVMUT6gzN2Sov6QULTrLHVs1fbEjewsVStmvKCFdT0qq7COyw5j4Una5oMVVs167g7kb0nreo/IISg9TvdkpbWDknk3FRSNqIQPUjXoZfDC23BCY2l8Una9E0XKcJ9A5r3NdtrRte1efzNHqOIXGBhIByXZL64lj2niD8iuV3mIMY5wyGZWppZtw5Mm+CU17GrKLmiATCxC/181Yr+o/Y040UNZLLhtz2dek/wDS9p8pE+y6xSvhuF3Fx9tAFx566JYVy+1Y7n84EoE8uOEZtSWeQO8xY70dYSm4uzK1xF0VD6oS4qZpNVpGhv8AY9fVUW+tH1FHvqc4O5ZNvrVzlGCpCyVRyLqJ4160c9TU7crw26o7Ei6gyNj1u4rdtFY7oqesgirNWhT01A2ove2Ko7wiqDqbURTagaNwdM0RSJKpK/CCxqQyp1ABqiWPBGqEpUsswp2tPgPdClqGFjVE3AHNSdmOYS26uizIe6DdduI+qGrrAvow9x/2ULGkgqvf1m8GN/JeuxB++O9kmY3PyhSdORtd1JLm8xl5ghcW2koltw8Lr4rTUZnrA9wqhj+Bh1eY4LW0s0oNmJqq27EjnoaeRXq6DRwJkaLEb14lPlpe5K8K8bLVt6y3f01HD/a2PvoqQ9WfYirIqs6td7Fp+ilAF2DY4IeD0St7072ipZTyPzSRrZBSc3hmhXHKI3ZrGCUXcWppiH5EgOHg4T+yWvuTMBAm2hmuOQ9rANVO2oIyCB3HFEU6cCSk5T5DqBP2p4LR8rxl4J080ZStw85ZoNk8IMq/IvcT4rOzKdDDANclo9tLTeCB63sXSQqZQU7LVMW0qX6lPScwHNpIQ5XMthA1rhxPBTMAYYgzxRVXFZENbugIdlwJ72vDL5oXqSfZeKJ7fEG5y09Frd3B1AgINjzvaIu+qd2Iz9kxWltyWnW0xVdgE7xOaHrVp00XtWjzKjY0aJhNS5KSW1dg9d8kRK9dVho5zkt6zAoRSM6SiLsA5h1Cue0ZP6m/MKHa+5FJ8qa8pblcTwLT8igduazXjIg55hbGkjmDRi6yeJpor52p5LEywTZRvZAkTJJWJxadCfzMid6ebCVovA3g9j2+YG8P5Ukei9nbwUrug86Co0O/hd3D7OJVV2QWPaOlLXj7yVVonIroONWcucOGao900N7o8+ayrp4sSN3T1pwbZLtJjDaz6JAyZSax3iBH7JNSdn5oi7pAD5LS0YqXzb7GKq0lwE2tMgnNFUrYuOa1oUiim6rMlY8j3opLLIqlFjM3ZxwCKo3bNxzmGN2ctDKEqU95x4nggbmlyycOWn/anbvWGVWH0M6l1UqNGcAiT81D2UEDVQ4dUc5sHQHJTXd4Kbd455gADiTkAh7WpbUTLEVlnu/uklxgBG29Y9nvndaJyDtY9VBSoE02uIGk7uoB68ygLmo5/MqNqlwdlNDendDPeI0nx8B5qNtxqROaDeFpb3ESCRlqq+nxwWhjcNbQyQc4UmIVZb3R5pda4hOZkDgFJiV5lP5ZiOOmqLXW+TrbVlJA1etlE+ajbcch6cfNY5pqAbogc5lSNtC34nZIkWlwKyx+oGdcgn4VLSaSVKGNGglZQguMjgiYbfAtO2EeESbSM74I4tZ/KuXXeLPcSHZ5xPgV1PGWyGkfpHsuQ3jYqP8A4j81saB5TRlaxp4aOmYJjgFFokL1c5pYo5oheLZU44MzazoFR4Q9U5Ja64KKt3khItB+mdUqXfaWlOoPzUwfMDP3Co1TN89SrJsfedpYlhzNN7m+R7w+ZVdLIqObyPyKy9WtslI1tJZ4ZHftlk8kLa6hNHM3mOHRCWNISJStsvpyalbTyka/1r3xTyAJPjkmTWeSBODRXFQ6dfy801pU5IPDnz5JOza2tn8g3OUIy3v8C67t35FmTmmR1Pj1Wtx32tfBbvDNp/KZII9Qi8XnsyQSCM8kuwy5qPY9tTMtcIdxIeJz9PdMNfRu9hbSXf5fyb0nkNI0zn6IXFrkMFInOKgJ5wAZ+aJq6wlmOURNMnSDlzggxPDIwoqSc1k0NVlUtoeUwXRJyIlvUHRaV+7kEZhrxUpNe0ZacJEZR0QFwwl09UuvuaYOE96RFWuy0RME68T/AMIbeJP3mi6ViXHReVbXOG89UeEorgYiuQSlWgpmHbzYUDMOJIgSUfbWe6c/TVTKcccA7Es5R5Y0Y+oW+IaDxRbKUNJOXJKrl39oeMwfDohVLMsmfqZZRlMZrSzoE1iBxyUtIZp/sfhwfdkuEBrZ9065beTPfQFjGA1aNME5iATx3Z58lxe8B7R/8R+ZX1RtBUbUovZn8MDP6Lm9TZSm6Dujmm9BasvIK1OSRyBthUOYYVi66/CKQMZBeLZFMMozzkj7M5JZdVUbhj5CXfRbyXP8O3y64Z0a6PUfRQ4vR3bg9c/X/pAbF3vZ37BwqAtPjw+qsG11Hde13iPr9UhrI5hkf00gG20P3wSTEapawlpjNPcPzZU6AH5qvY66KZHMj6pRRzGA3vxuRvQxhzhuuGWWvGFZ7U9wFUO0c97MuBk8zlCt+FXk0x4IN9Sj0LSsc+GZiDu6VTKGLOoveY3sog8pB+iuF+6QVUBhr61Y06Yk5kng0DUuPABH0+1xal0U+pNYLTc57rgIDmtcJ5OaHfVBYxS3rcmJLcx0zE+yNvXAbrAZ3GtbPPdaG/RQhu8x7T+ZpHmRl7wkYva1Je56Rwc6sP2CdjcIPZveKgcHACGk92CSZB/N5acU1q0mt4GesAevNU3A8YqW2+GhsOgPmZbE6RoczwT2ltFTqgS0jlBkQOhzUaimx2OXaM6FmxbegqtXJyJaOkEfRatt+vUQCVHVxCkM3OA9Z9IzU9tWFRoNJ7XDz+uiBiUVnAwrYvjIRQpTmePlPkpjV3eQCGqXDwNG+60/pLjk5voV2PINqbec8HlesScyCOnFKKVTvSTrqvcRxJrHFgI33agaMB+vRBVH6Qnqa8LL8iWpmnLEfBbsDoMNemHEQXNn1Cu7cIFG9qFohtSmI6EGCPvmuXYU0ufIcQWgOy6FdCq7R5UXu/T3jzMjP2XTj4FHwxnidkQJ5qn1qJAXRL3vUyei5bimONaXMJzaYRNHt3PcdltcEVRhJWIH+uGc1i2fmYgfQZRK1OXFMMNEKPEKW7XcFvZHNEzlAcYYQy57O5ov/TUb7mPqul7YWu/QLxwII8CP+QuVYvpI14ePBdSvMWa/DaLpzqNA8xmPaEC5JwYxS+RPgLJDh+phVTxxpgK27PVBB6EjyIlIbmkHEtP6nDwzP7pKC2wTYxY8t4BdlXbzX7w1J91NRuSyrucJSqyuuwrOYeZXtW/BrSqzg3JvwB3dMstzMT9hSYRbClTL579YSejAXboHjmT5ckPXxAGmANSIHnATDEqe4WMGe4xrfHdAH090hY2o7fcf00VOzPsJax7080VbCXAKKtAz6qdrSKT3gfkdHoVWXSN9SxDJRr7EC97zzcT5SYHhHyR2C1iTB8EnrCNR+6Lw+tB9PZblkFswjyW9uWWWHEqfdSW0u3NMtJa6TmOqd1zNNVoCSZMdUtp1mLTLy74HdDamrBa9zoOjmndcPTVa3WKueDu3RIOodvMPgIEH1Sh7dM+EKJlOTHqjqmGc4KuT6yHsJ7XM6gH2lNLl3dCR2w74lO647o8UO1fUisRjh17uEmdWkJ5QxLfpROjfqqqOGuiYUpbSmdcktKK7LvOTt1KpvUAf8A+S+a9t757b64aDkHmPQFfROH1f/Gp9WN+S+cPxA/8AULj+IfyhE+HpSm/x/sFblIUf1pU5rEIsWzsj7C29+5ccZd/bkqO0fmsxlveJQeH1e+qJcEt8jLFB3U0w29LrGk39BcPNro/l3Etvx3Frs1XmlWp/peHDwe3dPuxqXvWa2H07/wAiQ4sbstMjTInyK8xutuVzH6gfqo7YwY5z7oXFam88HWQPbJK1/VHAe1YkBY2R2odGuc/uhXUpOSa43bAUaTozMz9Fmz1qKjmjmcz0U78Q3ewOMcvaZYUjvsnIBzT0EOBVmvX7+bTI6Ia8rbphsADIAcFFSvsjPksu2TsxJI2tPpnW8pntOnvZdUxe7s7d7tS1riOsCYQNk2d4jWMkdcs3qL2abzHjzIKXm/qS8ZNRxex4OWvfJPU/cBSWzoc2ZAH3kotwn7+qxj16lrjB4/yWyk6acdEkIG+YHjPumWFVJaltwIeUjUsTaCvpM2rEHhC1faPYAd0gEa9F61yNxHedSa8fBMRyhFlLDSJjFNNi21dDxKfVo3EiZk4R/wBp1XHdA0Q7vuTOiuCVvxeRTq+pxaMy4hKuy7w8PonuLj/xWcMwk5vlBFHs6HhTybejy7MfIL5//EJsYjcfxD+ULvWA1ptaZ5NHnC4Z+J7IxOv13T/tCJ8Mf+SQHUrEUVVYsWLfM8u2PUoJSay+NWjHqbSCkVhQG+qIu+w+5b3EtwIObcOEGHNcPTvf/Uq1UMMc4aJxhuxVQua8AZEHx5+ypKG5OJaM9slIrFUwCeQUNZwNNzvzNM+XFT31PdkHhIPiDH0S2lcwcspmfRZ9McxNC94nkb1qIr2bnQZpEEnhB+/dR7FXLS97Y70d3oI3T8x6ptsTSFWlcUj+ekY8Qf8ApJ8HshT3KjQd5ji2pDgMpBOozmOGiXm04zrZ1ccTUkMbumQZQSeYiS6CNDmPNLn28ZlIwmsHqKocZJcNfDmgcSEffv8A7N4B70PGXOCEFh9IbwM5g5LeiySZ5mEKeN2fYZ9NSyjnZZC0fRI8+HEDqmeKWu5UdJ/Mcjyn/pa3Nw17nOqA5MAA5kZD76L0UbM4aPHyow2n4J8DcYz4rS/bD5RTsVFR7d0BrWsa0AdBmY5qO5tDUf3QT4CSlsvfmXBdVZWI8gxgjJviSZ9oEI97f/HbqG7x3o9oHoibLZmo497uDrmfRTYphG5TDQ8kg5ZZHohyvg5KKfkZjorVFzaK2ci2OOXumz3dwLS2wlzS18SBPDmFvVBgyrzmpNJAY0tLLGNq+XN8PoneJN3rORwKrttVgA+CeuuAbPMHJx9CDOXokLcqS/IzCnKLnspdTZtnUSPdcZ/Ep04hVJ5M/lCseE7UVabdxpAZOnXrxVT23uTUu3OOpaz+VN6CqUL5N9COsS9L+RAsWLFumQdJxz8PMUpNLnUQWjUsex3ydKQYfbvY7vgjPOf2X0Xim2lk1jg6s10jRoL/AJCFyXFq1Jz3OaMicsoVlEo20ya1xdgaNZCtmCbY0t3PVc3q3rBxHgFlrdknutUL6S7lkZbX7jq9Ys+Fzg9v+cBxHqT6Kninr0Kstw0uIJ1gfNK32ZD3ZcVm/wDbnJfvk1djtrjJe2BhspednWadNR5EQlO0FJzahje3GkxOQkkkwOsomnTc1wIQGMOLjm6ePml4rN25eRiVWKuV0XS3uO4zOYaB4wIUVw5p4qlNxd7WgNccvNHWmPB7d2od136uB8Y0KTloZxe5GzptbU8RfD/4LDRyOqiNQ5kHilAuI0c0+YXjsVDRzPRV9CWeDUV0IrLZ7jNpvney0SSrZueRl09PsI+riO8o+3PM+qfq3wWDGvqhdNtAlhYva74TH3xT573MB3YDtJykc466Ja2tmTJW/bRJIa4u5iY/ZdZmbyyadMq1wP24q6mGsLgXRJJ4znpyCNwrF2MqTVoisOROirTbkubLtTkOGXgoHXZBjXzSj0yllYG5yeMSfBctosdaagNKkaEjMTMnPPIwqvWe6qTOcAkoY1j/ANLVrH8T9MvJEqpVa4BuvctqTGVPGG02hraNHSJ3TvOPMlxOfhCgOK1ILQABygGPI5KJ7HHkPAZ+q0czPPXqrqEPYrOmceOkeUt46n5D5JTtT/f/AORnyTum1JNqP74fwN+qc07+sxfiNeyH8idYsWLQMIuNS/e7SV7StXu1JTBlu1oUdS9A+EZq+Ch6MODc1o69azTNeinUq65BDm03TmoOC7e+LnSQBGnnCM7ckuJISejWlwyynNNqVEb1QOcGxpIOZ5ZD5rP1dazuPQ/CbG16YPVclOJuG6Oaa1qY/UPdAXNFrst5LQSTyblumc4NLAiqVJ4QtA5OqeCtdPe9wPmo32NMHn5/smlbHpGc/hV/3NpfyK21TK3DiTKOcWjQKM1wo3Z8FlpVDhzImUzqiQ1RG4WduhtNjVbrh0wgUvBTMtvvP9kCa55laOru5lV2Nh/ma4+Bqy2kySf9P7lFC2Yfi3umbG/Qqv8AbFTu3iBmT0zMKrrfuFjq6n+jJabO1t8pDf8APXaB6NZPunVq2wZ8bqH+VtzUMfxFzQqHbWryDDCeukJha7PVXmAJM6DvH0bJS06E+5FpWufOHH8PH9lmvsRsmiWQ4cSLcR5b9XNJq2J0nSGUx4mnTb7AO+YVgsPwnuHtlwLW6989mP8ASZd7IoYDZ2WbqgrVR+UZtblyObj7K9WlfjP8iF3xKqlfduftnP8AoqjWF5ADfQZemirG2lEMrtaOFMT4yVa8Q2jc4FtICkyc4+J3i7h4CFUNqzNSmf8A4x8ytCmn05dmDrtdPVLLWBIsWLE4ZJc33hd0XtO5YzNxHml2Kl7HOAGiGo2he2SZKsnkhrBZa2OgN7i0wjCq9yd4McWFwEgZAngToEBhNg54DSOMeS+g9mb+1pWNJm+xgYzvgmDvfmMamSrdg3+wpP4ZU6dsQ0g1A0k5CCYzjiqHjezdRrnPaJbDHSCDG8wHQGdZV3uduXVm1mMIa0EtBiHlvOZykdFWDU71OpMjNniGw4D/AGlUnXuQem51vMSqHDXuyGc+SX3eGvafhMjor9tfSFJ0t3RJnIDR0OHsUrZWAPeM8iBB9Er6L8GlH4m1xJFLfZ1CfhM+CIGB1ok03eKujtoDQG+1rahHBwj1jVSH8ZWuYWOsqEnLKfXTVd8vN9NfyHj8Ur/VFv8An/4UGpZx+RxKgq2DtQ0jon+IbcGcqFIDzQj9q6hbLWMB8FHpT/Yj5+p9JipuF1D+U+iIp4BUP5SvXbWV5zIHgAmeGY1VeJ3j5Qquqflk/wDUa11D/kHo7IVnaMPyTG22FefiDR4uhTtvKhOrj5lFU2OP5fVR6Oe5FX8Vkvtgv7HNnsLbCiO1q0GGSe67eeQR+hXC02Qw6nbdqKPaDdJ3nGHOjPKCANOCoFiTLpAEDQEe6utHEZsCA3dAYBI1LhIJOWYzGSZq0lSXWfy8iV3xXUzeHLC/bj+irYjj1s0zStGAcicvPUqzbI7TPrMeWU6NGCB3GxOXMzn+657eU+eX30Vw/DnsxTqh5gBwIJqbmo5DM6I1dcE+EhO2+ya+qT/9ku0Ves+u9hqOe2BALpA/ytkBVPEpZOTSY4D5yrljvY/0kw0kbgjImTzg+Wap+0LsjM02/wCIAT4NbmSpm+CkeyoW9N1R8Dn5DxPBdAw/8LbK7pNqXF1UY8d3dbuNAGRGTwSddfZUG0vjTd3CBnrH0T9mKVP1uzIJgkDQcAlunkYbbRZD+COF/wDva3+ql/8AhYqz/Wj/ANVT1cfqsU7iu0LZg7azZdBJ6KKnsmxkxxTujS3BAWznHktJVRRiy1E5eQzAbmlQpFvY03k6lwk+APBQOrtMiIBQ1R+6YnP09/2lT0TT1qOy6ZT5nM+gVJuqIep3y6Kzi1nW3iaTi2eWUpnszhlxTt3C4Y+HVN6m9zSA6W5gE+B9U6dtvQtv7qkzeH5jmfKZPuErrfiFVu6rKdQ9zekaAAxAyAJ6Zk6pWVi/ShyuuX6mCbX3RdSE690z4Dd+nsqscTLXZugeBP1Cu20dgC1wiMsvMSABx45hUaowwN0wdOCiM8l5wwGC9FRrhmctYI9ySq9UpFrgTxOXUSRPqCE3o2FVzgS3eAIyBbHoDkjsU2DuhTFc04Y8SAMyAcxIaubIS9hDfWZkZarSjRc1Mb0kU2Eggjnr6Je97naCVHg5ZBn0yrBs+/dZEjM+Z81X6riwwUZhd+GmTTLz6QuZbDLgK08B5kx7KRtQ82+QJ+aWUcZqEiLcgT8R1j2TC6qVQzLdaZymBHmVU7DDbGpLiOnEboVsp4W59iXDtX5GBENb/CAZmeOY1yVY2awftGufVv7elAndjfPMyCW9NJTGntRSpSyrild9MCAy3pin7gfVMRbS6ZTYn5EtXCXgGRuDrKd7E1aLDU7SqxhAG7vZ8c4lwHlB/dRd41QeT2TKxbwNWoXu8c8ghaRYfyn14+QQlPDL+mmXi+fTrXMsuJG78ZyHkABCq9fAatxVLS4U6YyNasTEf4Rq5NMJoUTTeXVCwjQNgk5c4lNdl7OhUeO0aahIOTxkOuZ/ZS22csIrVLYGyYJfe9oSdKdMy7mBMoLELYCo+Gbgnut5CMpV1x3G7S1LuwZTNWNWjuM8+J8FRalyaji4neJMk85QZJJjCTa6AH0s1iKNArEPBXBY7m4Y2ZcBxJOgHM/sJJ4Aqv3GNueS2lIHOBvOGc6aDzKGxyrUgGCZJ3sp4gDLlAIy5rZjmCmyGjeOZdORnMACMoz8YGmctWXSl10K06aMPyQvqwZBLjzP7Lw1SZk+/lksrMnTIdcz95rxlP76JcZwL7lvHX7zUdJ0OaRqCDHHUec9PBFXLI+/uUG6hGfPrKlEF/xK77WhSIAJA+KZDmnQRwiSqvR2cJBl0SfIL3Cd9rDL3bh0H6eBI81O9rogPkfTwQXLa+xqMVJdEtlhNFgmpWcANS1s9F03DNvrKhRYx1QtAET2boyAAyElcoe126RvNdlpoVGynvMfOZGYg8tUaqz3B2VY5Rb9p8VsKpL6dN7i4zJa0A+AdmB5ISjZUXM+Bp6GPloqt2we10giZ1ny0R+DQGZ5+LiVf6XzgHKLXQt2qLKfwtp+AAlKLPFnRlDeGQA9wmG09EOndaPFJLK2dyXPCIjGTDXY2RxnxJTa/q9pTeRlnI90mFg48h4pqwtbT3SQT0VXNBVp7H1FlZbWfOsKe1tKlUhrZJPAAk+gR1LDhMp3g906i7epO3HcCACfKQVSV8V5G4fDr5eMfl4DLDY28p0watJzRzdll4cFjLYtyJA81YbfGiJffMq3Mgbm+47o8GnL0CruKYgKtQmjRDBwAO9HsAlPmm57YwePfhL+8h46CuLasml+OV/f+hlZYpTotcTDiRkOR+4S262jqv7rSWjSBlPoisK2Z3u/XqCk3lxPQfZU9zUo0yRRaT/icM0b1Jv9iu3TVfb9T/cTf0dxgvJHRE2D29pAPCPqon0X1HZAlN8J2Ouajg5tN2upEBV6YOUtyeUemksVrpfh3WIlzmg8l6j8+wjwVvGPy/xu+bUkvNT4lerFDKrsFdx8llJYsVvBV9kF/oPvmhKPHwWLFyOH1l/cHzSY6rFiUn9xqacgf8SyhqsWIkR2XRJTURWLEWPYuyML1yxYhz7HaOjRq9KxYl5GjAlKNwn4h4r1YugJ6votG3Xw0P4B8yl2DfCvViYfRgS+09uf7xeU/iCxYul0RX2XjY34l0XgFixdpvvZTU+DxYsWLSF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082" name="Picture 10" descr="http://3.bp.blogspot.com/-TBqULLt_bQw/UHyYXZ3CesI/AAAAAAAAAjo/zDDEnErL8ks/s320/halloween+cockt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48680"/>
            <a:ext cx="2333625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111</Words>
  <Application>Microsoft Office PowerPoint</Application>
  <PresentationFormat>Skærmshow (4:3)</PresentationFormat>
  <Paragraphs>77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Kontortema</vt:lpstr>
      <vt:lpstr>Heksen plukker de sorteste bær Tekst: Jesper Eva Chortsen 1985 Musik: John Høybye 1985</vt:lpstr>
      <vt:lpstr>Dias nummer 2</vt:lpstr>
      <vt:lpstr>Dias nummer 3</vt:lpstr>
      <vt:lpstr>Dias nummer 4</vt:lpstr>
      <vt:lpstr>Dias nummer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Liv</cp:lastModifiedBy>
  <cp:revision>8</cp:revision>
  <dcterms:created xsi:type="dcterms:W3CDTF">2013-06-21T20:25:00Z</dcterms:created>
  <dcterms:modified xsi:type="dcterms:W3CDTF">2013-09-04T09:52:11Z</dcterms:modified>
</cp:coreProperties>
</file>